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793</Words>
  <Application>Microsoft Macintosh PowerPoint</Application>
  <PresentationFormat>Ecrã Panorâmico</PresentationFormat>
  <Paragraphs>65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PT Sans Caption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Afonso Povoas De Morais Campelo De Araujo</dc:creator>
  <cp:lastModifiedBy>Carla Velasco Martins</cp:lastModifiedBy>
  <cp:revision>23</cp:revision>
  <cp:lastPrinted>2021-09-14T11:52:53Z</cp:lastPrinted>
  <dcterms:created xsi:type="dcterms:W3CDTF">2021-01-07T10:04:41Z</dcterms:created>
  <dcterms:modified xsi:type="dcterms:W3CDTF">2022-11-25T13:14:25Z</dcterms:modified>
</cp:coreProperties>
</file>